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1" r:id="rId5"/>
    <p:sldId id="262" r:id="rId6"/>
    <p:sldId id="263" r:id="rId7"/>
    <p:sldId id="260" r:id="rId8"/>
    <p:sldId id="265" r:id="rId9"/>
  </p:sldIdLst>
  <p:sldSz cx="12192000" cy="6858000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86" y="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1387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452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296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376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141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213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233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342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14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6/21/2024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100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72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6/21/2024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60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cxnSp>
        <p:nvCxnSpPr>
          <p:cNvPr id="18" name="Straight Connector 1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3" descr="Цветной жидкостной контур">
            <a:extLst>
              <a:ext uri="{FF2B5EF4-FFF2-40B4-BE49-F238E27FC236}">
                <a16:creationId xmlns:a16="http://schemas.microsoft.com/office/drawing/2014/main" id="{581C64EC-C0D9-7DC9-E19C-599C498564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53" b="9490"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0" name="Rectangle 12">
            <a:extLst>
              <a:ext uri="{FF2B5EF4-FFF2-40B4-BE49-F238E27FC236}">
                <a16:creationId xmlns:a16="http://schemas.microsoft.com/office/drawing/2014/main" id="{060983C2-71F2-1B5E-5402-3E2E5AB424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167042" y="-166956"/>
            <a:ext cx="6858002" cy="7191913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6000">
                <a:schemeClr val="bg1">
                  <a:alpha val="55000"/>
                </a:schemeClr>
              </a:gs>
              <a:gs pos="25000">
                <a:schemeClr val="bg1">
                  <a:alpha val="38000"/>
                </a:schemeClr>
              </a:gs>
              <a:gs pos="100000">
                <a:schemeClr val="bg1">
                  <a:alpha val="6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9FF000-3C18-1658-1A1D-D80ADFD12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56183" y="1124712"/>
            <a:ext cx="4023360" cy="3200400"/>
          </a:xfrm>
        </p:spPr>
        <p:txBody>
          <a:bodyPr anchor="b">
            <a:normAutofit/>
          </a:bodyPr>
          <a:lstStyle/>
          <a:p>
            <a:r>
              <a:rPr lang="uk-UA" sz="4800" dirty="0"/>
              <a:t>Підсумковий проект з курсу </a:t>
            </a:r>
            <a:br>
              <a:rPr lang="en-US" sz="4800" dirty="0"/>
            </a:br>
            <a:r>
              <a:rPr lang="en-US" sz="4800" dirty="0"/>
              <a:t>HTML, CSS.</a:t>
            </a:r>
            <a:endParaRPr lang="ru-UA" sz="48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C7ECCC8-ADC4-D00D-1460-6C676FA21C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56183" y="4787016"/>
            <a:ext cx="4023360" cy="1984248"/>
          </a:xfrm>
        </p:spPr>
        <p:txBody>
          <a:bodyPr anchor="t">
            <a:normAutofit/>
          </a:bodyPr>
          <a:lstStyle/>
          <a:p>
            <a:r>
              <a:rPr lang="uk-UA" sz="2000" dirty="0"/>
              <a:t>Роботу виконав:</a:t>
            </a:r>
          </a:p>
          <a:p>
            <a:r>
              <a:rPr lang="uk-UA" sz="2000" dirty="0"/>
              <a:t>Полуектов Данило П32</a:t>
            </a:r>
          </a:p>
          <a:p>
            <a:r>
              <a:rPr lang="uk-UA" sz="2000" dirty="0"/>
              <a:t>Академія: </a:t>
            </a:r>
            <a:endParaRPr lang="en-US" sz="2000" dirty="0"/>
          </a:p>
          <a:p>
            <a:r>
              <a:rPr lang="en-US" sz="2000" dirty="0"/>
              <a:t>IT Step</a:t>
            </a:r>
            <a:endParaRPr lang="ru-UA" sz="20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165A4AE-FFE9-B2D5-017C-17337DDB3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040616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E701D1-A34F-CF86-7316-8761C7835E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61724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72228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3" descr="Цветной жидкостной контур">
            <a:extLst>
              <a:ext uri="{FF2B5EF4-FFF2-40B4-BE49-F238E27FC236}">
                <a16:creationId xmlns:a16="http://schemas.microsoft.com/office/drawing/2014/main" id="{581C64EC-C0D9-7DC9-E19C-599C498564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53" b="9490"/>
          <a:stretch/>
        </p:blipFill>
        <p:spPr>
          <a:xfrm>
            <a:off x="21" y="0"/>
            <a:ext cx="12191979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9FF000-3C18-1658-1A1D-D80ADFD12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pPr algn="ctr"/>
            <a:r>
              <a:rPr lang="uk-UA" sz="4800" dirty="0">
                <a:solidFill>
                  <a:schemeClr val="bg1"/>
                </a:solidFill>
              </a:rPr>
              <a:t>Актуальність теми</a:t>
            </a:r>
            <a:endParaRPr lang="ru-UA" sz="4800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C7ECCC8-ADC4-D00D-1460-6C676FA21C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46015"/>
            <a:ext cx="4937760" cy="369417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uk-UA" sz="2000" dirty="0">
                <a:solidFill>
                  <a:schemeClr val="bg1"/>
                </a:solidFill>
              </a:rPr>
              <a:t>	Що було найпопулярніше та найвідоміше в усі часи Інтернету? 		     </a:t>
            </a:r>
            <a:r>
              <a:rPr lang="uk-UA" sz="3200" dirty="0">
                <a:solidFill>
                  <a:schemeClr val="bg1"/>
                </a:solidFill>
              </a:rPr>
              <a:t>Правильно!</a:t>
            </a:r>
          </a:p>
          <a:p>
            <a:pPr marL="0" indent="0">
              <a:buNone/>
            </a:pPr>
            <a:r>
              <a:rPr lang="uk-UA" sz="3200" dirty="0">
                <a:solidFill>
                  <a:schemeClr val="bg1"/>
                </a:solidFill>
              </a:rPr>
              <a:t>		Коти! </a:t>
            </a:r>
          </a:p>
          <a:p>
            <a:pPr marL="0" indent="0">
              <a:buNone/>
            </a:pPr>
            <a:r>
              <a:rPr lang="uk-UA" sz="2000" dirty="0">
                <a:solidFill>
                  <a:schemeClr val="bg1"/>
                </a:solidFill>
              </a:rPr>
              <a:t>	Їх феноменальний ріст глядачів складно порівняти з чим-то іншим, що набувало популярності в Інтернеті.</a:t>
            </a:r>
            <a:endParaRPr lang="ru-UA" sz="2000" dirty="0">
              <a:solidFill>
                <a:schemeClr val="bg1"/>
              </a:solidFill>
            </a:endParaRPr>
          </a:p>
        </p:txBody>
      </p:sp>
      <p:pic>
        <p:nvPicPr>
          <p:cNvPr id="1026" name="Picture 2" descr="mugimeshi 323 | cats, cute cats, kittens">
            <a:extLst>
              <a:ext uri="{FF2B5EF4-FFF2-40B4-BE49-F238E27FC236}">
                <a16:creationId xmlns:a16="http://schemas.microsoft.com/office/drawing/2014/main" id="{9AD505AF-B5CA-C0F7-E7E6-AB8DFD05D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2098" y="2122891"/>
            <a:ext cx="3472338" cy="4340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16331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3" descr="Цветной жидкостной контур">
            <a:extLst>
              <a:ext uri="{FF2B5EF4-FFF2-40B4-BE49-F238E27FC236}">
                <a16:creationId xmlns:a16="http://schemas.microsoft.com/office/drawing/2014/main" id="{581C64EC-C0D9-7DC9-E19C-599C498564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53" b="9490"/>
          <a:stretch/>
        </p:blipFill>
        <p:spPr>
          <a:xfrm>
            <a:off x="21" y="0"/>
            <a:ext cx="12191979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9FF000-3C18-1658-1A1D-D80ADFD12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pPr algn="ctr"/>
            <a:r>
              <a:rPr lang="uk-UA" sz="4800" dirty="0">
                <a:solidFill>
                  <a:schemeClr val="bg1"/>
                </a:solidFill>
              </a:rPr>
              <a:t>Тема проекту</a:t>
            </a:r>
            <a:endParaRPr lang="ru-UA" sz="4800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C7ECCC8-ADC4-D00D-1460-6C676FA21C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46015"/>
            <a:ext cx="4937760" cy="369417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uk-UA" sz="2000" dirty="0">
                <a:solidFill>
                  <a:schemeClr val="bg1"/>
                </a:solidFill>
              </a:rPr>
              <a:t>	</a:t>
            </a:r>
            <a:r>
              <a:rPr lang="ru-RU" sz="2000" dirty="0">
                <a:solidFill>
                  <a:schemeClr val="bg1"/>
                </a:solidFill>
              </a:rPr>
              <a:t> Головна тема </a:t>
            </a:r>
            <a:r>
              <a:rPr lang="ru-RU" sz="2000" dirty="0" err="1">
                <a:solidFill>
                  <a:schemeClr val="bg1"/>
                </a:solidFill>
              </a:rPr>
              <a:t>мого</a:t>
            </a:r>
            <a:r>
              <a:rPr lang="ru-RU" sz="2000" dirty="0">
                <a:solidFill>
                  <a:schemeClr val="bg1"/>
                </a:solidFill>
              </a:rPr>
              <a:t> проекту – </a:t>
            </a:r>
            <a:r>
              <a:rPr lang="ru-RU" sz="2000" dirty="0" err="1">
                <a:solidFill>
                  <a:schemeClr val="bg1"/>
                </a:solidFill>
              </a:rPr>
              <a:t>кішка</a:t>
            </a:r>
            <a:r>
              <a:rPr lang="ru-RU" sz="2000" dirty="0">
                <a:solidFill>
                  <a:schemeClr val="bg1"/>
                </a:solidFill>
              </a:rPr>
              <a:t> Комару, а </a:t>
            </a:r>
            <a:r>
              <a:rPr lang="ru-RU" sz="2000" dirty="0" err="1">
                <a:solidFill>
                  <a:schemeClr val="bg1"/>
                </a:solidFill>
              </a:rPr>
              <a:t>саме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знаходження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рекламодавців</a:t>
            </a:r>
            <a:r>
              <a:rPr lang="ru-RU" sz="2000" dirty="0">
                <a:solidFill>
                  <a:schemeClr val="bg1"/>
                </a:solidFill>
              </a:rPr>
              <a:t>, </a:t>
            </a:r>
            <a:r>
              <a:rPr lang="ru-RU" sz="2000" dirty="0" err="1">
                <a:solidFill>
                  <a:schemeClr val="bg1"/>
                </a:solidFill>
              </a:rPr>
              <a:t>що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хочуть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популяризувати</a:t>
            </a:r>
            <a:r>
              <a:rPr lang="ru-RU" sz="2000" dirty="0">
                <a:solidFill>
                  <a:schemeClr val="bg1"/>
                </a:solidFill>
              </a:rPr>
              <a:t> свою </a:t>
            </a:r>
            <a:r>
              <a:rPr lang="ru-RU" sz="2000" dirty="0" err="1">
                <a:solidFill>
                  <a:schemeClr val="bg1"/>
                </a:solidFill>
              </a:rPr>
              <a:t>продукцію</a:t>
            </a:r>
            <a:r>
              <a:rPr lang="ru-RU" sz="2000" dirty="0">
                <a:solidFill>
                  <a:schemeClr val="bg1"/>
                </a:solidFill>
              </a:rPr>
              <a:t> через в</a:t>
            </a:r>
            <a:r>
              <a:rPr lang="uk-UA" sz="2000" dirty="0" err="1">
                <a:solidFill>
                  <a:schemeClr val="bg1"/>
                </a:solidFill>
              </a:rPr>
              <a:t>ідому</a:t>
            </a:r>
            <a:r>
              <a:rPr lang="uk-UA" sz="2000" dirty="0">
                <a:solidFill>
                  <a:schemeClr val="bg1"/>
                </a:solidFill>
              </a:rPr>
              <a:t> на весь світ Комару.</a:t>
            </a:r>
            <a:endParaRPr lang="ru-UA" sz="2000" dirty="0">
              <a:solidFill>
                <a:schemeClr val="bg1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A206615-F1AA-20F8-3471-530458E879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0367" y="1797512"/>
            <a:ext cx="3161566" cy="4342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799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3" descr="Цветной жидкостной контур">
            <a:extLst>
              <a:ext uri="{FF2B5EF4-FFF2-40B4-BE49-F238E27FC236}">
                <a16:creationId xmlns:a16="http://schemas.microsoft.com/office/drawing/2014/main" id="{581C64EC-C0D9-7DC9-E19C-599C498564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53" b="9490"/>
          <a:stretch/>
        </p:blipFill>
        <p:spPr>
          <a:xfrm>
            <a:off x="21" y="0"/>
            <a:ext cx="12191979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9FF000-3C18-1658-1A1D-D80ADFD12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pPr algn="ctr"/>
            <a:r>
              <a:rPr lang="uk-UA" sz="4800" dirty="0">
                <a:solidFill>
                  <a:schemeClr val="bg1"/>
                </a:solidFill>
              </a:rPr>
              <a:t>Структура проекту</a:t>
            </a:r>
            <a:endParaRPr lang="ru-UA" sz="4800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C7ECCC8-ADC4-D00D-1460-6C676FA21C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4133" y="2446015"/>
            <a:ext cx="5579195" cy="369417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uk-UA" sz="2000" dirty="0">
                <a:solidFill>
                  <a:schemeClr val="bg1"/>
                </a:solidFill>
              </a:rPr>
              <a:t>	Проект складається з декількох частин: 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Main</a:t>
            </a:r>
          </a:p>
          <a:p>
            <a:r>
              <a:rPr lang="en-US" sz="2000" dirty="0">
                <a:solidFill>
                  <a:schemeClr val="bg1"/>
                </a:solidFill>
              </a:rPr>
              <a:t>Content</a:t>
            </a:r>
          </a:p>
          <a:p>
            <a:r>
              <a:rPr lang="en-US" sz="2000" dirty="0">
                <a:solidFill>
                  <a:schemeClr val="bg1"/>
                </a:solidFill>
              </a:rPr>
              <a:t>Contact</a:t>
            </a:r>
            <a:endParaRPr lang="uk-UA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uk-UA" sz="2000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uk-UA" sz="1200" dirty="0">
                <a:solidFill>
                  <a:schemeClr val="bg1"/>
                </a:solidFill>
              </a:rPr>
              <a:t>	</a:t>
            </a:r>
            <a:r>
              <a:rPr lang="uk-UA" dirty="0">
                <a:solidFill>
                  <a:schemeClr val="bg1"/>
                </a:solidFill>
              </a:rPr>
              <a:t>На кожній сторінці присутній </a:t>
            </a:r>
            <a:r>
              <a:rPr lang="en-US" dirty="0">
                <a:solidFill>
                  <a:schemeClr val="bg1"/>
                </a:solidFill>
              </a:rPr>
              <a:t>header, </a:t>
            </a:r>
            <a:r>
              <a:rPr lang="uk-UA" dirty="0">
                <a:solidFill>
                  <a:schemeClr val="bg1"/>
                </a:solidFill>
              </a:rPr>
              <a:t>що відповідає за навігацію по сайту.</a:t>
            </a:r>
            <a:r>
              <a:rPr lang="uk-UA" sz="1200" dirty="0">
                <a:solidFill>
                  <a:schemeClr val="bg1"/>
                </a:solidFill>
              </a:rPr>
              <a:t>	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4EC3BBA-E9C5-5CFB-71F9-9B41984A4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3730" y="3245761"/>
            <a:ext cx="8830261" cy="69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9185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3" descr="Цветной жидкостной контур">
            <a:extLst>
              <a:ext uri="{FF2B5EF4-FFF2-40B4-BE49-F238E27FC236}">
                <a16:creationId xmlns:a16="http://schemas.microsoft.com/office/drawing/2014/main" id="{581C64EC-C0D9-7DC9-E19C-599C498564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53" b="9490"/>
          <a:stretch/>
        </p:blipFill>
        <p:spPr>
          <a:xfrm>
            <a:off x="21" y="0"/>
            <a:ext cx="12191979" cy="6857990"/>
          </a:xfrm>
          <a:prstGeom prst="rect">
            <a:avLst/>
          </a:prstGeom>
        </p:spPr>
      </p:pic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C7ECCC8-ADC4-D00D-1460-6C676FA21C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0048" y="1123053"/>
            <a:ext cx="5579195" cy="369417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uk-UA" sz="2000" dirty="0">
                <a:solidFill>
                  <a:schemeClr val="bg1"/>
                </a:solidFill>
              </a:rPr>
              <a:t>	Я використовував </a:t>
            </a:r>
            <a:r>
              <a:rPr lang="en-US" sz="2000" dirty="0">
                <a:solidFill>
                  <a:schemeClr val="bg1"/>
                </a:solidFill>
              </a:rPr>
              <a:t>Less </a:t>
            </a:r>
            <a:r>
              <a:rPr lang="uk-UA" sz="2000" dirty="0">
                <a:solidFill>
                  <a:schemeClr val="bg1"/>
                </a:solidFill>
              </a:rPr>
              <a:t>та </a:t>
            </a:r>
            <a:r>
              <a:rPr lang="en-US" sz="2000" dirty="0">
                <a:solidFill>
                  <a:schemeClr val="bg1"/>
                </a:solidFill>
              </a:rPr>
              <a:t>Bootstrap</a:t>
            </a:r>
            <a:r>
              <a:rPr lang="uk-UA" sz="2000" dirty="0">
                <a:solidFill>
                  <a:schemeClr val="bg1"/>
                </a:solidFill>
              </a:rPr>
              <a:t> для будування проекту та його адаптації на різні прилади. </a:t>
            </a:r>
          </a:p>
          <a:p>
            <a:pPr marL="0" indent="0">
              <a:buNone/>
            </a:pPr>
            <a:r>
              <a:rPr lang="uk-UA" sz="2000" dirty="0">
                <a:solidFill>
                  <a:schemeClr val="bg1"/>
                </a:solidFill>
              </a:rPr>
              <a:t>	Сайт є повністю адаптивним під телефони, комп’ютери, </a:t>
            </a:r>
            <a:r>
              <a:rPr lang="uk-UA" sz="2000" dirty="0" err="1">
                <a:solidFill>
                  <a:schemeClr val="bg1"/>
                </a:solidFill>
              </a:rPr>
              <a:t>айпади</a:t>
            </a:r>
            <a:r>
              <a:rPr lang="uk-UA" sz="2000" dirty="0">
                <a:solidFill>
                  <a:schemeClr val="bg1"/>
                </a:solidFill>
              </a:rPr>
              <a:t>.</a:t>
            </a:r>
            <a:endParaRPr lang="uk-UA" sz="1200" dirty="0">
              <a:solidFill>
                <a:schemeClr val="bg1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6F81611-0993-14EB-6B05-57D0507F9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048" y="3223306"/>
            <a:ext cx="6530594" cy="318784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CAC351D-EE40-E0ED-7495-43A70EA780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9720" y="396397"/>
            <a:ext cx="3963202" cy="6065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891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3" descr="Цветной жидкостной контур">
            <a:extLst>
              <a:ext uri="{FF2B5EF4-FFF2-40B4-BE49-F238E27FC236}">
                <a16:creationId xmlns:a16="http://schemas.microsoft.com/office/drawing/2014/main" id="{581C64EC-C0D9-7DC9-E19C-599C498564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53" b="9490"/>
          <a:stretch/>
        </p:blipFill>
        <p:spPr>
          <a:xfrm>
            <a:off x="21" y="0"/>
            <a:ext cx="12191979" cy="6857990"/>
          </a:xfrm>
          <a:prstGeom prst="rect">
            <a:avLst/>
          </a:prstGeom>
        </p:spPr>
      </p:pic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C7ECCC8-ADC4-D00D-1460-6C676FA21C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0048" y="1123053"/>
            <a:ext cx="5579195" cy="369417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uk-UA" sz="2000" dirty="0">
                <a:solidFill>
                  <a:schemeClr val="bg1"/>
                </a:solidFill>
              </a:rPr>
              <a:t>	</a:t>
            </a:r>
            <a:endParaRPr lang="uk-UA" sz="1200" dirty="0">
              <a:solidFill>
                <a:schemeClr val="bg1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08371E1-1040-D5BB-7E25-7632DAD49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45802"/>
            <a:ext cx="7845202" cy="390614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ED46117-501D-DEC5-2E34-7DF2FC482C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7653" y="936219"/>
            <a:ext cx="4434326" cy="552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4135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2D6FBB9D-1CAA-4D05-AB33-BABDFE1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04727B71-B4B6-4823-80A1-68C40B475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9A6DB05-9FB5-4B07-8675-74C23D4FD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614141FC-8189-47F8-821A-FC9A4E91E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3" descr="Цветной жидкостной контур">
            <a:extLst>
              <a:ext uri="{FF2B5EF4-FFF2-40B4-BE49-F238E27FC236}">
                <a16:creationId xmlns:a16="http://schemas.microsoft.com/office/drawing/2014/main" id="{581C64EC-C0D9-7DC9-E19C-599C498564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54" r="15804" b="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C062E60F-5CD4-4268-8359-807663468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288350"/>
            <a:ext cx="11167447" cy="208931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9FF000-3C18-1658-1A1D-D80ADFD12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10047"/>
            <a:ext cx="3300984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/>
              <a:t>SEO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B341EC3-1810-4D33-BA3F-E2D0AA0EC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980964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0127CDE-2B99-47A8-BB3C-7D1751910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02736" y="1328435"/>
            <a:ext cx="146304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C7ECCC8-ADC4-D00D-1460-6C676FA21C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1144" y="510047"/>
            <a:ext cx="6858000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800" dirty="0"/>
              <a:t>	</a:t>
            </a:r>
            <a:r>
              <a:rPr lang="uk-UA" sz="1800" dirty="0"/>
              <a:t>Добавив гугл тег, щоб працювала аналітика сайту.</a:t>
            </a:r>
            <a:endParaRPr lang="en-US" sz="1800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2A66365-B852-94CD-F26B-0A85E9633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408" y="2876669"/>
            <a:ext cx="5544025" cy="366918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625B316-A99B-05D7-9232-CD878FF856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4433" y="2876669"/>
            <a:ext cx="5667159" cy="366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039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3" descr="Цветной жидкостной контур">
            <a:extLst>
              <a:ext uri="{FF2B5EF4-FFF2-40B4-BE49-F238E27FC236}">
                <a16:creationId xmlns:a16="http://schemas.microsoft.com/office/drawing/2014/main" id="{581C64EC-C0D9-7DC9-E19C-599C498564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53" b="9490"/>
          <a:stretch/>
        </p:blipFill>
        <p:spPr>
          <a:xfrm>
            <a:off x="21" y="0"/>
            <a:ext cx="12191979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9FF000-3C18-1658-1A1D-D80ADFD12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pPr algn="ctr"/>
            <a:r>
              <a:rPr lang="uk-UA" sz="4800" dirty="0">
                <a:solidFill>
                  <a:schemeClr val="bg1"/>
                </a:solidFill>
              </a:rPr>
              <a:t>Цікаві моменти</a:t>
            </a:r>
            <a:endParaRPr lang="ru-UA" sz="4800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C7ECCC8-ADC4-D00D-1460-6C676FA21C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29605" y="1929256"/>
            <a:ext cx="5579195" cy="369417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uk-UA" sz="2000" dirty="0">
                <a:solidFill>
                  <a:schemeClr val="bg1"/>
                </a:solidFill>
              </a:rPr>
              <a:t>	Градієнтний текст</a:t>
            </a:r>
            <a:endParaRPr lang="uk-UA" sz="1200" dirty="0">
              <a:solidFill>
                <a:schemeClr val="bg1"/>
              </a:solidFill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03114BD-1D18-7225-8D95-F254A5FDA1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5115" y="1969218"/>
            <a:ext cx="4391638" cy="371527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AB27304-AAFC-31FB-C1D7-CECA075279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5214" y="2442168"/>
            <a:ext cx="6461539" cy="10787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F1AFF21-0343-12C5-3640-A952BA16DDA6}"/>
              </a:ext>
            </a:extLst>
          </p:cNvPr>
          <p:cNvSpPr txBox="1"/>
          <p:nvPr/>
        </p:nvSpPr>
        <p:spPr>
          <a:xfrm>
            <a:off x="3320414" y="3692938"/>
            <a:ext cx="64615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</a:rPr>
              <a:t>Адаптивна </a:t>
            </a:r>
            <a:r>
              <a:rPr lang="ru-RU" sz="2000" dirty="0" err="1">
                <a:solidFill>
                  <a:schemeClr val="bg1"/>
                </a:solidFill>
              </a:rPr>
              <a:t>роздільна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лінія</a:t>
            </a:r>
            <a:r>
              <a:rPr lang="ru-RU" sz="2000" dirty="0">
                <a:solidFill>
                  <a:schemeClr val="bg1"/>
                </a:solidFill>
              </a:rPr>
              <a:t> </a:t>
            </a:r>
            <a:r>
              <a:rPr lang="ru-RU" sz="2000" dirty="0" err="1">
                <a:solidFill>
                  <a:schemeClr val="bg1"/>
                </a:solidFill>
              </a:rPr>
              <a:t>між</a:t>
            </a:r>
            <a:r>
              <a:rPr lang="ru-RU" sz="2000" dirty="0">
                <a:solidFill>
                  <a:schemeClr val="bg1"/>
                </a:solidFill>
              </a:rPr>
              <a:t> контентом</a:t>
            </a:r>
            <a:endParaRPr lang="ru-UA" sz="2000" dirty="0">
              <a:solidFill>
                <a:schemeClr val="bg1"/>
              </a:solidFill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132A87B-BCFE-B6EB-C39F-3674F36581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1364" y="4781066"/>
            <a:ext cx="6096000" cy="1407174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B99511CC-3F06-1C95-2275-331FC59D81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7298" y="4471041"/>
            <a:ext cx="3087817" cy="2185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6784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AccentBoxVTI">
  <a:themeElements>
    <a:clrScheme name="AnalogousFromLightSeedLeftStep">
      <a:dk1>
        <a:srgbClr val="000000"/>
      </a:dk1>
      <a:lt1>
        <a:srgbClr val="FFFFFF"/>
      </a:lt1>
      <a:dk2>
        <a:srgbClr val="3C2441"/>
      </a:dk2>
      <a:lt2>
        <a:srgbClr val="E2E5E8"/>
      </a:lt2>
      <a:accent1>
        <a:srgbClr val="C49B6D"/>
      </a:accent1>
      <a:accent2>
        <a:srgbClr val="C67B72"/>
      </a:accent2>
      <a:accent3>
        <a:srgbClr val="D18CA1"/>
      </a:accent3>
      <a:accent4>
        <a:srgbClr val="C672B0"/>
      </a:accent4>
      <a:accent5>
        <a:srgbClr val="C78CD1"/>
      </a:accent5>
      <a:accent6>
        <a:srgbClr val="9772C6"/>
      </a:accent6>
      <a:hlink>
        <a:srgbClr val="6184AA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165</Words>
  <Application>Microsoft Office PowerPoint</Application>
  <PresentationFormat>Широкоэкранный</PresentationFormat>
  <Paragraphs>26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Avenir Next LT Pro</vt:lpstr>
      <vt:lpstr>Calibri</vt:lpstr>
      <vt:lpstr>Neue Haas Grotesk Text Pro</vt:lpstr>
      <vt:lpstr>AccentBoxVTI</vt:lpstr>
      <vt:lpstr>Підсумковий проект з курсу  HTML, CSS.</vt:lpstr>
      <vt:lpstr>Актуальність теми</vt:lpstr>
      <vt:lpstr>Тема проекту</vt:lpstr>
      <vt:lpstr>Структура проекту</vt:lpstr>
      <vt:lpstr>Презентация PowerPoint</vt:lpstr>
      <vt:lpstr>Презентация PowerPoint</vt:lpstr>
      <vt:lpstr>SEO</vt:lpstr>
      <vt:lpstr>Цікаві моменти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Данил Полуэктов</dc:creator>
  <cp:lastModifiedBy>Данил Полуэктов</cp:lastModifiedBy>
  <cp:revision>1</cp:revision>
  <dcterms:created xsi:type="dcterms:W3CDTF">2024-06-21T19:11:19Z</dcterms:created>
  <dcterms:modified xsi:type="dcterms:W3CDTF">2024-06-21T20:21:06Z</dcterms:modified>
</cp:coreProperties>
</file>

<file path=docProps/thumbnail.jpeg>
</file>